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EF82E-72B1-0045-96C2-11E14AEADBBF}" type="datetimeFigureOut">
              <a:rPr lang="en-US" smtClean="0"/>
              <a:pPr/>
              <a:t>5/4/11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CFED0-441F-7342-B04C-F0E6208F47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36463" y="401692"/>
            <a:ext cx="5943600" cy="41148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qrcode.3761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453" y="979470"/>
            <a:ext cx="3035567" cy="30355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44248" y="557190"/>
            <a:ext cx="5445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Black"/>
              </a:rPr>
              <a:t>common name of plant</a:t>
            </a:r>
            <a:endParaRPr lang="en-US" sz="2800" dirty="0">
              <a:latin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9815" y="1425373"/>
            <a:ext cx="2410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Scientific name</a:t>
            </a:r>
          </a:p>
          <a:p>
            <a:endParaRPr lang="en-US" dirty="0" smtClean="0"/>
          </a:p>
          <a:p>
            <a:r>
              <a:rPr lang="en-US" dirty="0" smtClean="0"/>
              <a:t>Form:</a:t>
            </a:r>
            <a:r>
              <a:rPr lang="en-US" dirty="0" smtClean="0"/>
              <a:t> Tree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Fl</a:t>
            </a:r>
            <a:r>
              <a:rPr lang="en-US" dirty="0" smtClean="0"/>
              <a:t>ower</a:t>
            </a:r>
            <a:r>
              <a:rPr lang="en-US" dirty="0" smtClean="0"/>
              <a:t>,</a:t>
            </a:r>
            <a:r>
              <a:rPr lang="en-US" dirty="0" smtClean="0"/>
              <a:t> Shrub</a:t>
            </a:r>
            <a:r>
              <a:rPr lang="en-US" dirty="0" smtClean="0"/>
              <a:t>,</a:t>
            </a:r>
            <a:r>
              <a:rPr lang="en-US" dirty="0" smtClean="0"/>
              <a:t> Vine</a:t>
            </a:r>
            <a:r>
              <a:rPr lang="en-US" smtClean="0"/>
              <a:t>,</a:t>
            </a:r>
            <a:r>
              <a:rPr lang="en-US" smtClean="0"/>
              <a:t> </a:t>
            </a:r>
            <a:r>
              <a:rPr lang="en-US" smtClean="0"/>
              <a:t>other</a:t>
            </a:r>
            <a:endParaRPr lang="en-US" dirty="0"/>
          </a:p>
        </p:txBody>
      </p:sp>
      <p:pic>
        <p:nvPicPr>
          <p:cNvPr id="8" name="Picture 7" descr="USTC Panther Trace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622" y="3498025"/>
            <a:ext cx="1592722" cy="7731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7176" y="3947250"/>
            <a:ext cx="3343352" cy="48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80"/>
              </a:lnSpc>
            </a:pPr>
            <a:r>
              <a:rPr lang="en-US" sz="1400" dirty="0" smtClean="0"/>
              <a:t>USCHS Honors Biology Project</a:t>
            </a:r>
          </a:p>
          <a:p>
            <a:pPr>
              <a:lnSpc>
                <a:spcPts val="1480"/>
              </a:lnSpc>
            </a:pPr>
            <a:r>
              <a:rPr lang="en-US" sz="1400" dirty="0" smtClean="0"/>
              <a:t>Boyce Mayview Park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5390" y="4859235"/>
            <a:ext cx="83972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400" b="1" dirty="0" smtClean="0"/>
              <a:t>Instructions</a:t>
            </a:r>
            <a:r>
              <a:rPr lang="en-US" sz="1400" dirty="0" smtClean="0"/>
              <a:t>: 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sz="1400" dirty="0" smtClean="0"/>
              <a:t>Go to your </a:t>
            </a:r>
            <a:r>
              <a:rPr lang="en-US" sz="1400" dirty="0" err="1" smtClean="0"/>
              <a:t>wikipage</a:t>
            </a:r>
            <a:r>
              <a:rPr lang="en-US" sz="1400" dirty="0" smtClean="0"/>
              <a:t> for your plant and copy the address at the top. </a:t>
            </a:r>
            <a:br>
              <a:rPr lang="en-US" sz="1400" dirty="0" smtClean="0"/>
            </a:br>
            <a:r>
              <a:rPr lang="en-US" sz="1400" dirty="0" smtClean="0"/>
              <a:t>For example: </a:t>
            </a:r>
            <a:r>
              <a:rPr lang="en-US" sz="1400" dirty="0" err="1" smtClean="0"/>
              <a:t>uscbiology.wikispaces.com/winter+cress</a:t>
            </a:r>
            <a:endParaRPr lang="en-US" sz="1400" dirty="0" smtClean="0"/>
          </a:p>
          <a:p>
            <a:pPr marL="342900" indent="-342900">
              <a:buFont typeface="+mj-ea"/>
              <a:buAutoNum type="circleNumDbPlain"/>
            </a:pPr>
            <a:r>
              <a:rPr lang="en-US" sz="1400" dirty="0" smtClean="0"/>
              <a:t>Google a QR Code generator and create a QR code for the URL (web address) for your plant.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sz="1400" dirty="0" smtClean="0"/>
              <a:t>Download the QR code image and place it on the template above.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sz="1400" dirty="0" smtClean="0"/>
              <a:t>Complete the remaining information for your plant.  Form should have one of the choices listed above.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102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Upper St. Clair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Technology</dc:creator>
  <cp:lastModifiedBy>Department of Technology</cp:lastModifiedBy>
  <cp:revision>2</cp:revision>
  <dcterms:created xsi:type="dcterms:W3CDTF">2011-05-04T11:08:51Z</dcterms:created>
  <dcterms:modified xsi:type="dcterms:W3CDTF">2011-05-04T11:13:25Z</dcterms:modified>
</cp:coreProperties>
</file>